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2022-06-05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hyperlink" Target="https://sp-melgiew.pl/n,jak-byc-eko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sp-melgiew.pl/ogolnopolski-projekt-eko-szkola/n,hodowle-roslin" TargetMode="External"/><Relationship Id="rId7" Type="http://schemas.openxmlformats.org/officeDocument/2006/relationships/image" Target="../media/image58.jpeg"/><Relationship Id="rId2" Type="http://schemas.openxmlformats.org/officeDocument/2006/relationships/hyperlink" Target="https://sp-melgiew.pl/n,jakim-powietrzem-oddycham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sp-melgiew.pl/n,zakreceni-na-pomaganie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sp-melgiew.pl/n,mysle-wiec-nie-smiece-czyli-sprzatanie-swiata-202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hyperlink" Target="https://sp-melgiew.pl/ogolnopolski-projekt-eko-szkola/n,zbiorka-karmy-dla-schroniska" TargetMode="External"/><Relationship Id="rId4" Type="http://schemas.openxmlformats.org/officeDocument/2006/relationships/hyperlink" Target="https://sp-melgiew.pl/ogolnopolski-projekt-eko-szkola/n,wiosenne-porzadki" TargetMode="External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hyperlink" Target="https://sp-melgiew.pl/n,22-kwietnia-swiatowy-dzien-ziemi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sp-melgiew.pl/n,brawo-przyrodnicy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sp-melgiew.pl/n,wyniki-konkursu-z-okazji-akcji-sprzatanie-swiat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sp-melgiew.pl/n,z-wizyta-na-lace-klasa-ii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sp-melgiew.pl/n,wycieczka-do-las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hyperlink" Target="https://sp-melgiew.pl/n,wycieczka-pierwszoklasistow" TargetMode="External"/><Relationship Id="rId7" Type="http://schemas.openxmlformats.org/officeDocument/2006/relationships/hyperlink" Target="https://sp-melgiew.pl/n,filtrujemy-dla-baltyku" TargetMode="External"/><Relationship Id="rId12" Type="http://schemas.openxmlformats.org/officeDocument/2006/relationships/image" Target="../media/image39.png"/><Relationship Id="rId2" Type="http://schemas.openxmlformats.org/officeDocument/2006/relationships/hyperlink" Target="https://sp-melgiew.pl/n,wycieczka-klasy-ii-do-zielonej-babki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p-melgiew.pl/n,wielkanocne-warsztaty-plastyczne-w-zerowce" TargetMode="External"/><Relationship Id="rId11" Type="http://schemas.openxmlformats.org/officeDocument/2006/relationships/image" Target="../media/image38.jpeg"/><Relationship Id="rId5" Type="http://schemas.openxmlformats.org/officeDocument/2006/relationships/hyperlink" Target="https://sp-melgiew.pl/n,fotorelacja-z-projektu-wspolnie-dzialamy-dla-dobra-malej-ojczyzny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sp-melgiew.pl/n,pajaki-ze-slomy-bibulki-i-papieru" TargetMode="Externa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s://m.facebook.com/story.php?story_fbid=1642746836092523&amp;id=100010716670023" TargetMode="External"/><Relationship Id="rId7" Type="http://schemas.openxmlformats.org/officeDocument/2006/relationships/image" Target="../media/image44.jpeg"/><Relationship Id="rId2" Type="http://schemas.openxmlformats.org/officeDocument/2006/relationships/hyperlink" Target="https://sp-melgiew.pl/n,nauka-przez-zabawe-robimy-zielnik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965969"/>
          </a:xfrm>
        </p:spPr>
        <p:txBody>
          <a:bodyPr>
            <a:normAutofit/>
          </a:bodyPr>
          <a:lstStyle/>
          <a:p>
            <a:pPr algn="ctr"/>
            <a:r>
              <a:rPr lang="pl-PL" sz="5400" dirty="0" smtClean="0"/>
              <a:t>Eko-Raport</a:t>
            </a:r>
            <a:endParaRPr lang="pl-PL" sz="5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32560" y="1412776"/>
            <a:ext cx="7406640" cy="218988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Szkoła Podstawowa </a:t>
            </a:r>
            <a:br>
              <a:rPr lang="pl-PL" dirty="0" smtClean="0"/>
            </a:br>
            <a:r>
              <a:rPr lang="pl-PL" dirty="0" smtClean="0"/>
              <a:t>im. Józefa Piłsudskiego w Mełgwi </a:t>
            </a:r>
          </a:p>
          <a:p>
            <a:pPr algn="ctr"/>
            <a:r>
              <a:rPr lang="pl-PL" dirty="0" smtClean="0"/>
              <a:t>ul. Partyzancka 19 </a:t>
            </a:r>
          </a:p>
          <a:p>
            <a:pPr algn="ctr"/>
            <a:r>
              <a:rPr lang="pl-PL" dirty="0" smtClean="0"/>
              <a:t>21-007 Mełgiew 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712" y="3573016"/>
            <a:ext cx="5688672" cy="2089706"/>
          </a:xfrm>
          <a:prstGeom prst="rect">
            <a:avLst/>
          </a:prstGeom>
        </p:spPr>
      </p:pic>
      <p:pic>
        <p:nvPicPr>
          <p:cNvPr id="1026" name="Picture 2" descr="Może być zdjęciem przedstawiającym co najmniej jedna osoba i tek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797152"/>
            <a:ext cx="1224136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Ulotki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sz="2000" dirty="0" smtClean="0"/>
              <a:t>Jak być EKO? Ulotki klasy 5 – maj 2022</a:t>
            </a:r>
          </a:p>
          <a:p>
            <a:pPr>
              <a:buNone/>
            </a:pPr>
            <a:r>
              <a:rPr lang="pl-PL" sz="1600" dirty="0" smtClean="0">
                <a:hlinkClick r:id="rId2"/>
              </a:rPr>
              <a:t>https://sp-melgiew.pl/n,jak-byc-eko</a:t>
            </a:r>
            <a:endParaRPr lang="pl-PL" sz="1600" dirty="0" smtClean="0"/>
          </a:p>
          <a:p>
            <a:endParaRPr lang="pl-PL" sz="2000" dirty="0" smtClean="0"/>
          </a:p>
          <a:p>
            <a:pPr>
              <a:buNone/>
            </a:pPr>
            <a:endParaRPr lang="pl-PL" sz="1600" dirty="0" smtClean="0"/>
          </a:p>
          <a:p>
            <a:endParaRPr lang="pl-PL" sz="2000" dirty="0" smtClean="0"/>
          </a:p>
          <a:p>
            <a:endParaRPr lang="pl-PL" dirty="0"/>
          </a:p>
        </p:txBody>
      </p:sp>
      <p:pic>
        <p:nvPicPr>
          <p:cNvPr id="2969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6890" t="9043" r="7136" b="7751"/>
          <a:stretch>
            <a:fillRect/>
          </a:stretch>
        </p:blipFill>
        <p:spPr bwMode="auto">
          <a:xfrm>
            <a:off x="4951394" y="1916831"/>
            <a:ext cx="1636830" cy="211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92696"/>
            <a:ext cx="1656184" cy="333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2564904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293096"/>
            <a:ext cx="11161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4293096"/>
            <a:ext cx="105086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365104"/>
            <a:ext cx="1125095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365104"/>
            <a:ext cx="1057225" cy="222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4293096"/>
            <a:ext cx="11744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Doświadczenia i obserwacje przyrodnicze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4216512" cy="4663440"/>
          </a:xfrm>
        </p:spPr>
        <p:txBody>
          <a:bodyPr/>
          <a:lstStyle/>
          <a:p>
            <a:r>
              <a:rPr lang="pl-PL" sz="2000" dirty="0" smtClean="0"/>
              <a:t>Projekt „Jakim powietrzem oddychamy?”</a:t>
            </a:r>
            <a:r>
              <a:rPr lang="pl-PL" sz="2000" dirty="0" smtClean="0"/>
              <a:t>, luty-maj</a:t>
            </a:r>
            <a:r>
              <a:rPr lang="pl-PL" sz="2000" dirty="0" smtClean="0"/>
              <a:t> 2022 </a:t>
            </a:r>
          </a:p>
          <a:p>
            <a:pPr>
              <a:buNone/>
            </a:pPr>
            <a:r>
              <a:rPr lang="pl-PL" sz="1400" dirty="0" smtClean="0">
                <a:hlinkClick r:id="rId2"/>
              </a:rPr>
              <a:t>https</a:t>
            </a:r>
            <a:r>
              <a:rPr lang="pl-PL" sz="1400" dirty="0" smtClean="0">
                <a:hlinkClick r:id="rId2"/>
              </a:rPr>
              <a:t>://sp-melgiew.pl/n,jakim-powietrzem-oddychamy</a:t>
            </a:r>
            <a:endParaRPr lang="pl-PL" sz="1400" dirty="0" smtClean="0"/>
          </a:p>
          <a:p>
            <a:r>
              <a:rPr lang="pl-PL" sz="2000" dirty="0" smtClean="0"/>
              <a:t>Rozwój roślin, marzec 2022</a:t>
            </a:r>
          </a:p>
          <a:p>
            <a:pPr>
              <a:buNone/>
            </a:pPr>
            <a:r>
              <a:rPr lang="pl-PL" sz="1600" dirty="0" smtClean="0">
                <a:hlinkClick r:id="rId3"/>
              </a:rPr>
              <a:t>https://sp-melgiew.pl/ogolnopolski-projekt-eko-szkola/n,hodowle-roslin</a:t>
            </a:r>
            <a:endParaRPr lang="pl-PL" sz="2000" dirty="0" smtClean="0"/>
          </a:p>
          <a:p>
            <a:r>
              <a:rPr lang="pl-PL" sz="2000" dirty="0" smtClean="0"/>
              <a:t>Woda </a:t>
            </a:r>
            <a:r>
              <a:rPr lang="pl-PL" sz="2000" dirty="0" smtClean="0"/>
              <a:t>wodzie nierówna – jaką wybrać</a:t>
            </a:r>
            <a:r>
              <a:rPr lang="pl-PL" sz="2000" dirty="0" smtClean="0"/>
              <a:t>?, marzec 2022 </a:t>
            </a:r>
            <a:endParaRPr lang="pl-PL" sz="2000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24128" y="1484784"/>
            <a:ext cx="2448272" cy="1152128"/>
          </a:xfrm>
          <a:prstGeom prst="rect">
            <a:avLst/>
          </a:prstGeom>
        </p:spPr>
      </p:pic>
      <p:pic>
        <p:nvPicPr>
          <p:cNvPr id="28674" name="Picture 2" descr="Brak opisu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852936"/>
            <a:ext cx="2304255" cy="1728192"/>
          </a:xfrm>
          <a:prstGeom prst="rect">
            <a:avLst/>
          </a:prstGeom>
          <a:noFill/>
        </p:spPr>
      </p:pic>
      <p:pic>
        <p:nvPicPr>
          <p:cNvPr id="28676" name="Picture 4" descr="Brak opisu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653136"/>
            <a:ext cx="2129335" cy="1597001"/>
          </a:xfrm>
          <a:prstGeom prst="rect">
            <a:avLst/>
          </a:prstGeom>
          <a:noFill/>
        </p:spPr>
      </p:pic>
      <p:pic>
        <p:nvPicPr>
          <p:cNvPr id="28678" name="Picture 6" descr="Otwórz zdjęc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4653136"/>
            <a:ext cx="2110924" cy="158417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5" y="4725144"/>
            <a:ext cx="1296144" cy="173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725144"/>
            <a:ext cx="1329527" cy="177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858218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Szkolny koordynator projektu </a:t>
            </a:r>
            <a:br>
              <a:rPr lang="pl-PL" sz="4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„Eko-Szkoła” </a:t>
            </a:r>
            <a:r>
              <a:rPr lang="pl-PL" sz="4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3600" dirty="0" smtClean="0">
                <a:solidFill>
                  <a:schemeClr val="accent4">
                    <a:lumMod val="75000"/>
                  </a:schemeClr>
                </a:solidFill>
              </a:rPr>
              <a:t>Anna Załoga </a:t>
            </a:r>
          </a:p>
          <a:p>
            <a:pPr>
              <a:buNone/>
            </a:pPr>
            <a:endParaRPr lang="pl-PL" dirty="0" smtClean="0"/>
          </a:p>
        </p:txBody>
      </p:sp>
      <p:pic>
        <p:nvPicPr>
          <p:cNvPr id="14338" name="Picture 2" descr="EKO-SZKOŁA 2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77072"/>
            <a:ext cx="3072340" cy="2304256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88840"/>
            <a:ext cx="1232498" cy="164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356992"/>
            <a:ext cx="169168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C:\Users\Admin\Desktop\Ania\Eko Szkoła\Zielniki\20220530_141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464321" y="2192863"/>
            <a:ext cx="1632181" cy="1224136"/>
          </a:xfrm>
          <a:prstGeom prst="rect">
            <a:avLst/>
          </a:prstGeom>
          <a:noFill/>
        </p:spPr>
      </p:pic>
      <p:pic>
        <p:nvPicPr>
          <p:cNvPr id="14342" name="Picture 6" descr="C:\Users\Admin\Desktop\Ania\Eko Szkoła\Zdjęcia I sem\PART_1633375147192_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941168"/>
            <a:ext cx="1819293" cy="1364009"/>
          </a:xfrm>
          <a:prstGeom prst="rect">
            <a:avLst/>
          </a:prstGeom>
          <a:noFill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4797152"/>
            <a:ext cx="1306419" cy="168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429000"/>
            <a:ext cx="1664291" cy="124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Akcje ekologiczne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4432536" cy="466344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Sprzątanie Świata, </a:t>
            </a:r>
            <a:r>
              <a:rPr lang="pl-PL" sz="2000" dirty="0" smtClean="0"/>
              <a:t>wrzesień </a:t>
            </a:r>
            <a:r>
              <a:rPr lang="pl-PL" sz="2000" dirty="0" smtClean="0"/>
              <a:t>2021 </a:t>
            </a:r>
            <a:r>
              <a:rPr lang="pl-PL" sz="2000" dirty="0" smtClean="0"/>
              <a:t>r.</a:t>
            </a:r>
          </a:p>
          <a:p>
            <a:pPr>
              <a:buNone/>
            </a:pPr>
            <a:r>
              <a:rPr lang="pl-PL" sz="1600" dirty="0" smtClean="0">
                <a:hlinkClick r:id="rId2"/>
              </a:rPr>
              <a:t>https://sp-melgiew.pl/n,mysle-wiec-nie-smiece-czyli-sprzatanie-swiata-2021</a:t>
            </a:r>
            <a:endParaRPr lang="pl-PL" sz="2000" dirty="0" smtClean="0"/>
          </a:p>
          <a:p>
            <a:r>
              <a:rPr lang="pl-PL" sz="2000" dirty="0" smtClean="0"/>
              <a:t>„Zakręceni na pomaganie” – zbiórka nakrętek, listopad – grudzień 2021</a:t>
            </a:r>
          </a:p>
          <a:p>
            <a:pPr>
              <a:buNone/>
            </a:pPr>
            <a:r>
              <a:rPr lang="pl-PL" sz="1600" dirty="0" smtClean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</a:t>
            </a:r>
            <a:r>
              <a:rPr lang="pl-PL" sz="1600" dirty="0" smtClean="0">
                <a:solidFill>
                  <a:schemeClr val="bg2">
                    <a:lumMod val="50000"/>
                  </a:schemeClr>
                </a:solidFill>
                <a:hlinkClick r:id="rId3"/>
              </a:rPr>
              <a:t>sp-melgiew.pl/n,zakreceni-na-pomaganie</a:t>
            </a:r>
            <a:endParaRPr lang="pl-PL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2000" dirty="0" smtClean="0"/>
              <a:t>Wiosenne porządki, 24 marca 2022 r. </a:t>
            </a:r>
          </a:p>
          <a:p>
            <a:pPr>
              <a:buNone/>
            </a:pPr>
            <a:r>
              <a:rPr lang="pl-PL" sz="1600" dirty="0" smtClean="0">
                <a:hlinkClick r:id="rId4"/>
              </a:rPr>
              <a:t>https://sp-melgiew.pl/ogolnopolski-projekt-eko-szkola/n,wiosenne-porzadki</a:t>
            </a:r>
            <a:endParaRPr lang="pl-PL" sz="1600" dirty="0" smtClean="0"/>
          </a:p>
          <a:p>
            <a:r>
              <a:rPr lang="pl-PL" sz="2000" dirty="0" smtClean="0"/>
              <a:t>Zbiórka karmy dla zwierząt ze schroniska</a:t>
            </a:r>
            <a:r>
              <a:rPr lang="pl-PL" sz="1600" dirty="0" smtClean="0"/>
              <a:t> , </a:t>
            </a:r>
            <a:r>
              <a:rPr lang="pl-PL" sz="2000" dirty="0" smtClean="0"/>
              <a:t>marzec 2022</a:t>
            </a:r>
          </a:p>
          <a:p>
            <a:pPr>
              <a:buNone/>
            </a:pPr>
            <a:r>
              <a:rPr lang="pl-PL" sz="1600" dirty="0" smtClean="0">
                <a:hlinkClick r:id="rId5"/>
              </a:rPr>
              <a:t>https://sp-melgiew.pl/ogolnopolski-projekt-eko-szkola/n,zbiorka-karmy-dla-schroniska</a:t>
            </a:r>
            <a:endParaRPr lang="pl-PL" sz="1600" dirty="0" smtClean="0"/>
          </a:p>
          <a:p>
            <a:endParaRPr lang="pl-PL" sz="1600" dirty="0" smtClean="0"/>
          </a:p>
          <a:p>
            <a:endParaRPr lang="pl-PL" sz="16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412776"/>
            <a:ext cx="2123513" cy="159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4941168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Otwórz zdjęci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4936197"/>
            <a:ext cx="1298797" cy="1733163"/>
          </a:xfrm>
          <a:prstGeom prst="rect">
            <a:avLst/>
          </a:prstGeom>
          <a:noFill/>
        </p:spPr>
      </p:pic>
      <p:pic>
        <p:nvPicPr>
          <p:cNvPr id="2050" name="Picture 2" descr="C:\Users\Admin\Desktop\z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289754" y="3295422"/>
            <a:ext cx="1811692" cy="1358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Wydarzenie o tematyce ekologicznej  </a:t>
            </a:r>
            <a:endParaRPr lang="pl-PL" dirty="0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784464" cy="4663440"/>
          </a:xfrm>
        </p:spPr>
        <p:txBody>
          <a:bodyPr/>
          <a:lstStyle/>
          <a:p>
            <a:pPr>
              <a:buNone/>
            </a:pPr>
            <a:r>
              <a:rPr lang="pl-PL" sz="2000" dirty="0" smtClean="0"/>
              <a:t>Światowy Dzień Ziemi, </a:t>
            </a: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22 </a:t>
            </a:r>
            <a:r>
              <a:rPr lang="pl-PL" sz="2000" dirty="0" smtClean="0"/>
              <a:t>kwietnia 2022 r. </a:t>
            </a:r>
          </a:p>
          <a:p>
            <a:pPr>
              <a:buNone/>
            </a:pPr>
            <a:r>
              <a:rPr lang="pl-PL" sz="1600" dirty="0" smtClean="0">
                <a:hlinkClick r:id="rId2"/>
              </a:rPr>
              <a:t>https://sp-melgiew.pl/n,22-kwietnia-swiatowy-dzien-ziemi</a:t>
            </a:r>
            <a:endParaRPr lang="pl-PL" sz="1600" dirty="0" smtClean="0"/>
          </a:p>
          <a:p>
            <a:endParaRPr lang="pl-PL" sz="2000" dirty="0" smtClean="0"/>
          </a:p>
          <a:p>
            <a:endParaRPr lang="pl-PL" dirty="0"/>
          </a:p>
        </p:txBody>
      </p:sp>
      <p:pic>
        <p:nvPicPr>
          <p:cNvPr id="3584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700808"/>
            <a:ext cx="1584176" cy="211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077" y="4077072"/>
            <a:ext cx="3336371" cy="250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2924944"/>
            <a:ext cx="24002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Brak opisu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797152"/>
            <a:ext cx="2424268" cy="1818202"/>
          </a:xfrm>
          <a:prstGeom prst="rect">
            <a:avLst/>
          </a:prstGeom>
          <a:noFill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1700809"/>
            <a:ext cx="1566173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Szkolny konkurs z zakresu ekologii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4504544" cy="466344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Konkurs szkolny z okazji akcji Sprzątanie Świata, </a:t>
            </a:r>
            <a:r>
              <a:rPr lang="pl-PL" sz="2000" dirty="0" smtClean="0"/>
              <a:t>wrzesień 2021 </a:t>
            </a:r>
            <a:r>
              <a:rPr lang="pl-PL" sz="2000" dirty="0" smtClean="0"/>
              <a:t>r.</a:t>
            </a:r>
            <a:endParaRPr lang="pl-PL" sz="2000" dirty="0" smtClean="0">
              <a:hlinkClick r:id="rId2"/>
            </a:endParaRPr>
          </a:p>
          <a:p>
            <a:pPr>
              <a:buNone/>
            </a:pPr>
            <a:r>
              <a:rPr lang="pl-PL" sz="1600" dirty="0" smtClean="0">
                <a:hlinkClick r:id="rId2"/>
              </a:rPr>
              <a:t>https://</a:t>
            </a:r>
            <a:r>
              <a:rPr lang="pl-PL" sz="1600" dirty="0" smtClean="0">
                <a:hlinkClick r:id="rId2"/>
              </a:rPr>
              <a:t>sp-melgiew.pl/n,wyniki-konkursu-z-okazji-akcji-sprzatanie-swiata</a:t>
            </a:r>
            <a:endParaRPr lang="pl-PL" sz="2000" dirty="0" smtClean="0"/>
          </a:p>
          <a:p>
            <a:r>
              <a:rPr lang="pl-PL" sz="2000" dirty="0" smtClean="0"/>
              <a:t>E</a:t>
            </a:r>
            <a:r>
              <a:rPr lang="pl-PL" sz="2000" dirty="0" smtClean="0"/>
              <a:t>tap </a:t>
            </a:r>
            <a:r>
              <a:rPr lang="pl-PL" sz="2000" dirty="0" smtClean="0"/>
              <a:t>szkolny Wojewódzkiego Konkursu Przyrodniczego z okazji „Święta Polskiej Niezapominajki” </a:t>
            </a: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	kwiecień 2022 </a:t>
            </a:r>
            <a:endParaRPr lang="pl-PL" sz="2000" dirty="0" smtClean="0"/>
          </a:p>
          <a:p>
            <a:pPr>
              <a:buNone/>
            </a:pPr>
            <a:r>
              <a:rPr lang="pl-PL" sz="1400" dirty="0" smtClean="0">
                <a:hlinkClick r:id="rId3"/>
              </a:rPr>
              <a:t>https://sp-melgiew.pl/n,brawo-przyrodnicy</a:t>
            </a:r>
            <a:endParaRPr lang="pl-PL" sz="1400" dirty="0" smtClean="0"/>
          </a:p>
          <a:p>
            <a:pPr>
              <a:buNone/>
            </a:pPr>
            <a:endParaRPr lang="pl-PL" sz="1400" dirty="0" smtClean="0">
              <a:hlinkClick r:id="rId2"/>
            </a:endParaRPr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endParaRPr lang="pl-PL" sz="2000" dirty="0"/>
          </a:p>
        </p:txBody>
      </p:sp>
      <p:pic>
        <p:nvPicPr>
          <p:cNvPr id="3481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24744"/>
            <a:ext cx="1008111" cy="149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927127"/>
            <a:ext cx="1872208" cy="136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941168"/>
            <a:ext cx="1954748" cy="136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941168"/>
            <a:ext cx="2068960" cy="140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1124744"/>
            <a:ext cx="1098122" cy="14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r1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2780928"/>
            <a:ext cx="1511657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Gazetki z zakresu ochrony środowiska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sz="2000" dirty="0" smtClean="0"/>
              <a:t>Bądź EKO – dbaj o powietrze,  kl. 7, październik 2021 </a:t>
            </a:r>
          </a:p>
          <a:p>
            <a:r>
              <a:rPr lang="pl-PL" sz="2000" dirty="0" smtClean="0"/>
              <a:t>Alternatywne źródła energii, kl. 6, </a:t>
            </a:r>
            <a:r>
              <a:rPr lang="pl-PL" sz="2000" dirty="0" smtClean="0"/>
              <a:t>marzec </a:t>
            </a:r>
            <a:r>
              <a:rPr lang="pl-PL" sz="2000" dirty="0" smtClean="0"/>
              <a:t>2022</a:t>
            </a:r>
          </a:p>
          <a:p>
            <a:r>
              <a:rPr lang="pl-PL" sz="2000" dirty="0" smtClean="0"/>
              <a:t>Bądź EKO – dbaj o wodę, kl. 7, kwiecień 2022 </a:t>
            </a:r>
          </a:p>
          <a:p>
            <a:r>
              <a:rPr lang="pl-PL" sz="2000" dirty="0" smtClean="0"/>
              <a:t>Rośliny </a:t>
            </a:r>
            <a:r>
              <a:rPr lang="pl-PL" sz="2000" dirty="0" smtClean="0"/>
              <a:t>chronione, kl. 4, maj 2022 </a:t>
            </a:r>
          </a:p>
          <a:p>
            <a:endParaRPr lang="pl-PL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00808"/>
            <a:ext cx="2496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861048"/>
            <a:ext cx="2376264" cy="17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409728"/>
            <a:ext cx="18362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Otwórz zdjęc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455746"/>
            <a:ext cx="1800200" cy="2402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Lekcja w terenie i wycieczka przyrodnicza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856472" cy="4663440"/>
          </a:xfrm>
        </p:spPr>
        <p:txBody>
          <a:bodyPr/>
          <a:lstStyle/>
          <a:p>
            <a:r>
              <a:rPr lang="pl-PL" sz="2000" dirty="0" smtClean="0"/>
              <a:t>Wycieczka do lasu, 16.05.2022 r. </a:t>
            </a:r>
          </a:p>
          <a:p>
            <a:pPr>
              <a:buNone/>
            </a:pPr>
            <a:r>
              <a:rPr lang="pl-PL" sz="1600" dirty="0" smtClean="0">
                <a:hlinkClick r:id="rId2"/>
              </a:rPr>
              <a:t>https://sp-melgiew.pl/n,wycieczka-do-lasu</a:t>
            </a:r>
            <a:endParaRPr lang="pl-PL" sz="1600" dirty="0" smtClean="0"/>
          </a:p>
          <a:p>
            <a:r>
              <a:rPr lang="pl-PL" b="1" dirty="0" smtClean="0"/>
              <a:t> </a:t>
            </a:r>
            <a:r>
              <a:rPr lang="pl-PL" sz="2000" dirty="0" smtClean="0"/>
              <a:t>Z wizytą na </a:t>
            </a:r>
            <a:r>
              <a:rPr lang="pl-PL" sz="2000" dirty="0" smtClean="0"/>
              <a:t>łące, 19.05.2022 </a:t>
            </a:r>
            <a:r>
              <a:rPr lang="pl-PL" sz="2000" dirty="0" smtClean="0"/>
              <a:t>r. </a:t>
            </a:r>
            <a:endParaRPr lang="pl-PL" sz="2000" dirty="0" smtClean="0"/>
          </a:p>
          <a:p>
            <a:pPr>
              <a:buNone/>
            </a:pPr>
            <a:r>
              <a:rPr lang="pl-PL" sz="1600" dirty="0" smtClean="0">
                <a:hlinkClick r:id="rId3"/>
              </a:rPr>
              <a:t>https://</a:t>
            </a:r>
            <a:r>
              <a:rPr lang="pl-PL" sz="1600" dirty="0" smtClean="0">
                <a:hlinkClick r:id="rId3"/>
              </a:rPr>
              <a:t>sp-melgiew.pl/n,z-wizyta-na-lace-klasa-ii</a:t>
            </a:r>
            <a:endParaRPr lang="pl-PL" sz="1600" dirty="0" smtClean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32769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556792"/>
            <a:ext cx="2103462" cy="157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Otwórz zdjęc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852937"/>
            <a:ext cx="1872208" cy="1405028"/>
          </a:xfrm>
          <a:prstGeom prst="rect">
            <a:avLst/>
          </a:prstGeom>
          <a:noFill/>
        </p:spPr>
      </p:pic>
      <p:pic>
        <p:nvPicPr>
          <p:cNvPr id="32772" name="Picture 4" descr="C:\Users\Admin\Desktop\Ania\Eko Szkoła\łąka\20220520_0909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88668" y="4592052"/>
            <a:ext cx="2391642" cy="1793731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249476"/>
            <a:ext cx="180020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4293096"/>
            <a:ext cx="1710190" cy="228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pl-PL" sz="3900" dirty="0" smtClean="0"/>
              <a:t>Zajęcia/warsztaty</a:t>
            </a:r>
            <a:endParaRPr lang="pl-PL" sz="39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>
          <a:xfrm>
            <a:off x="1115616" y="1412776"/>
            <a:ext cx="3945632" cy="5112568"/>
          </a:xfrm>
        </p:spPr>
        <p:txBody>
          <a:bodyPr>
            <a:normAutofit fontScale="62500" lnSpcReduction="20000"/>
          </a:bodyPr>
          <a:lstStyle/>
          <a:p>
            <a:r>
              <a:rPr lang="pl-PL" sz="2900" dirty="0" smtClean="0"/>
              <a:t>Wycieczki do Zagrody Edukacyjno - Twórczej  "Zielona </a:t>
            </a:r>
            <a:r>
              <a:rPr lang="pl-PL" sz="2900" dirty="0" smtClean="0"/>
              <a:t>Babka”, październik </a:t>
            </a:r>
            <a:r>
              <a:rPr lang="pl-PL" sz="2900" dirty="0" smtClean="0"/>
              <a:t>2021 </a:t>
            </a:r>
          </a:p>
          <a:p>
            <a:pPr>
              <a:buNone/>
            </a:pPr>
            <a:r>
              <a:rPr lang="pl-PL" sz="1700" dirty="0" smtClean="0">
                <a:hlinkClick r:id="rId2"/>
              </a:rPr>
              <a:t>https://</a:t>
            </a:r>
            <a:r>
              <a:rPr lang="pl-PL" sz="1700" dirty="0" smtClean="0">
                <a:hlinkClick r:id="rId2"/>
              </a:rPr>
              <a:t>sp-melgiew.pl/n,wycieczka-klasy-ii-do-zielonej-babki</a:t>
            </a:r>
            <a:endParaRPr lang="pl-PL" sz="1700" dirty="0" smtClean="0"/>
          </a:p>
          <a:p>
            <a:pPr>
              <a:buNone/>
            </a:pPr>
            <a:r>
              <a:rPr lang="pl-PL" sz="1700" dirty="0" smtClean="0">
                <a:hlinkClick r:id="rId3"/>
              </a:rPr>
              <a:t>https</a:t>
            </a:r>
            <a:r>
              <a:rPr lang="pl-PL" sz="1700" smtClean="0">
                <a:hlinkClick r:id="rId3"/>
              </a:rPr>
              <a:t>://</a:t>
            </a:r>
            <a:r>
              <a:rPr lang="pl-PL" sz="1700" smtClean="0">
                <a:hlinkClick r:id="rId3"/>
              </a:rPr>
              <a:t>sp-melgiew.pl/n,wycieczka-pierwszoklasistow</a:t>
            </a:r>
            <a:endParaRPr lang="pl-PL" sz="1700" dirty="0" smtClean="0"/>
          </a:p>
          <a:p>
            <a:r>
              <a:rPr lang="pl-PL" sz="2900" dirty="0" smtClean="0"/>
              <a:t>Pająki ze słomy, bibułki i papieru, październik 2021 </a:t>
            </a:r>
          </a:p>
          <a:p>
            <a:pPr>
              <a:buNone/>
            </a:pPr>
            <a:r>
              <a:rPr lang="pl-PL" sz="2000" dirty="0" smtClean="0">
                <a:hlinkClick r:id="rId4"/>
              </a:rPr>
              <a:t>https://</a:t>
            </a:r>
            <a:r>
              <a:rPr lang="pl-PL" sz="2000" dirty="0" smtClean="0">
                <a:hlinkClick r:id="rId4"/>
              </a:rPr>
              <a:t>sp-melgiew.pl/n,pajaki-ze-slomy-bibulki-i-papieru</a:t>
            </a:r>
            <a:endParaRPr lang="pl-PL" sz="2000" dirty="0" smtClean="0"/>
          </a:p>
          <a:p>
            <a:r>
              <a:rPr lang="pl-PL" sz="2600" dirty="0" smtClean="0"/>
              <a:t>Projekt "Wspólnie działamy dla dobra małej ojczyzny„ Moduł: Jak dawniej przechowano żywność?-  październik 2021 </a:t>
            </a:r>
          </a:p>
          <a:p>
            <a:pPr>
              <a:buNone/>
            </a:pPr>
            <a:r>
              <a:rPr lang="pl-PL" sz="2000" dirty="0" smtClean="0">
                <a:hlinkClick r:id="rId5"/>
              </a:rPr>
              <a:t>https://sp-melgiew.pl/n,fotorelacja-z-projektu-wspolnie-dzialamy-dla-dobra-malej-ojczyzny</a:t>
            </a:r>
            <a:endParaRPr lang="pl-PL" sz="2000" dirty="0" smtClean="0"/>
          </a:p>
          <a:p>
            <a:r>
              <a:rPr lang="pl-PL" sz="2900" dirty="0" smtClean="0"/>
              <a:t>Ekologiczne warsztaty wielkanocne,  kwiecień 2022</a:t>
            </a:r>
          </a:p>
          <a:p>
            <a:pPr>
              <a:buNone/>
            </a:pPr>
            <a:r>
              <a:rPr lang="pl-PL" sz="2000" dirty="0" smtClean="0">
                <a:hlinkClick r:id="rId6"/>
              </a:rPr>
              <a:t>https://sp-melgiew.pl/n,wielkanocne-warsztaty-plastyczne-w-zerowce</a:t>
            </a:r>
            <a:endParaRPr lang="pl-PL" sz="2000" dirty="0" smtClean="0"/>
          </a:p>
          <a:p>
            <a:r>
              <a:rPr lang="pl-PL" sz="2900" dirty="0" smtClean="0"/>
              <a:t>Filtrujemy </a:t>
            </a:r>
            <a:r>
              <a:rPr lang="pl-PL" sz="2900" dirty="0" smtClean="0"/>
              <a:t>dla Bałtyku – program </a:t>
            </a:r>
            <a:r>
              <a:rPr lang="pl-PL" sz="2900" dirty="0" smtClean="0"/>
              <a:t>edukacyjny, maj 2022  </a:t>
            </a:r>
            <a:endParaRPr lang="pl-PL" sz="2900" dirty="0" smtClean="0"/>
          </a:p>
          <a:p>
            <a:pPr>
              <a:buNone/>
            </a:pPr>
            <a:r>
              <a:rPr lang="pl-PL" sz="1400" dirty="0" smtClean="0">
                <a:hlinkClick r:id="rId7"/>
              </a:rPr>
              <a:t> </a:t>
            </a:r>
            <a:r>
              <a:rPr lang="pl-PL" sz="2000" dirty="0" smtClean="0">
                <a:hlinkClick r:id="rId7"/>
              </a:rPr>
              <a:t>https://sp-melgiew.pl/n,filtrujemy-dla </a:t>
            </a:r>
            <a:r>
              <a:rPr lang="pl-PL" sz="2000" dirty="0" err="1" smtClean="0">
                <a:hlinkClick r:id="rId7"/>
              </a:rPr>
              <a:t>baltyku</a:t>
            </a:r>
            <a:endParaRPr lang="pl-PL" sz="2000" dirty="0" smtClean="0"/>
          </a:p>
          <a:p>
            <a:endParaRPr lang="pl-PL" sz="1600" dirty="0" smtClean="0"/>
          </a:p>
          <a:p>
            <a:endParaRPr lang="pl-PL" sz="1700" dirty="0" smtClean="0"/>
          </a:p>
          <a:p>
            <a:pPr>
              <a:buNone/>
            </a:pPr>
            <a:endParaRPr lang="pl-PL" sz="1700" dirty="0" smtClean="0"/>
          </a:p>
          <a:p>
            <a:pPr>
              <a:buNone/>
            </a:pPr>
            <a:endParaRPr lang="pl-PL" sz="1700" dirty="0" smtClean="0"/>
          </a:p>
          <a:p>
            <a:endParaRPr lang="pl-PL" sz="2000" dirty="0" smtClean="0"/>
          </a:p>
          <a:p>
            <a:endParaRPr lang="pl-PL" sz="1600" dirty="0" smtClean="0"/>
          </a:p>
          <a:p>
            <a:endParaRPr lang="pl-PL" sz="2000" dirty="0" smtClean="0"/>
          </a:p>
          <a:p>
            <a:endParaRPr lang="pl-PL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4797152"/>
            <a:ext cx="134474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4797152"/>
            <a:ext cx="124689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2320" y="1268760"/>
            <a:ext cx="1455118" cy="194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Otwórz zdjęci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1268760"/>
            <a:ext cx="1979712" cy="1979713"/>
          </a:xfrm>
          <a:prstGeom prst="rect">
            <a:avLst/>
          </a:prstGeom>
          <a:noFill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3068960"/>
            <a:ext cx="2083829" cy="156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08304" y="2924945"/>
            <a:ext cx="14017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Szkolne wystawy ekologiczne 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403648" y="1484784"/>
            <a:ext cx="3657600" cy="4663440"/>
          </a:xfrm>
        </p:spPr>
        <p:txBody>
          <a:bodyPr/>
          <a:lstStyle/>
          <a:p>
            <a:r>
              <a:rPr lang="pl-PL" sz="2000" dirty="0" smtClean="0"/>
              <a:t>Nauka przez zabawę. Robimy zielnik! - maj 2022 </a:t>
            </a:r>
          </a:p>
          <a:p>
            <a:pPr>
              <a:buNone/>
            </a:pPr>
            <a:r>
              <a:rPr lang="pl-PL" sz="1600" dirty="0" smtClean="0">
                <a:hlinkClick r:id="rId2"/>
              </a:rPr>
              <a:t>https://sp-melgiew.pl/n,nauka-przez-zabawe-robimy-zielnik</a:t>
            </a:r>
            <a:endParaRPr lang="pl-PL" sz="1600" dirty="0" smtClean="0"/>
          </a:p>
          <a:p>
            <a:r>
              <a:rPr lang="pl-PL" sz="2000" dirty="0" smtClean="0"/>
              <a:t>Ekologiczne zabawki, maj 2022</a:t>
            </a:r>
          </a:p>
          <a:p>
            <a:pPr>
              <a:buNone/>
            </a:pPr>
            <a:r>
              <a:rPr lang="pl-PL" sz="1600" u="sng" dirty="0" smtClean="0">
                <a:hlinkClick r:id="rId3"/>
              </a:rPr>
              <a:t>https://m.facebook.com/story.php?story_fbid=1642746836092523&amp;id=100010716670023</a:t>
            </a:r>
            <a:endParaRPr lang="pl-PL" sz="1600" u="sng" dirty="0" smtClean="0"/>
          </a:p>
          <a:p>
            <a:r>
              <a:rPr lang="pl-PL" sz="2000" dirty="0" smtClean="0"/>
              <a:t>Dziwne portrety, maj 2022</a:t>
            </a:r>
          </a:p>
          <a:p>
            <a:pPr>
              <a:buNone/>
            </a:pPr>
            <a:r>
              <a:rPr lang="pl-PL" sz="1600" u="sng" dirty="0" smtClean="0">
                <a:hlinkClick r:id="rId3"/>
              </a:rPr>
              <a:t>https://m.facebook.com/story.php?story_fbid=1642746836092523&amp;id=100010716670023</a:t>
            </a:r>
            <a:endParaRPr lang="pl-PL" sz="1600" u="sng" dirty="0" smtClean="0"/>
          </a:p>
          <a:p>
            <a:pPr>
              <a:buNone/>
            </a:pPr>
            <a:endParaRPr lang="pl-PL" sz="1600" dirty="0" smtClean="0"/>
          </a:p>
          <a:p>
            <a:endParaRPr lang="pl-PL" sz="2000" dirty="0" smtClean="0"/>
          </a:p>
          <a:p>
            <a:endParaRPr lang="pl-PL" dirty="0"/>
          </a:p>
        </p:txBody>
      </p:sp>
      <p:pic>
        <p:nvPicPr>
          <p:cNvPr id="3072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340768"/>
            <a:ext cx="2418234" cy="181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Brak dostępnego opisu zdjęcia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356992"/>
            <a:ext cx="1979712" cy="1484784"/>
          </a:xfrm>
          <a:prstGeom prst="rect">
            <a:avLst/>
          </a:prstGeom>
          <a:noFill/>
        </p:spPr>
      </p:pic>
      <p:pic>
        <p:nvPicPr>
          <p:cNvPr id="30725" name="Picture 5" descr="Może być zdjęciem przedstawiającym w budynk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157192"/>
            <a:ext cx="1944216" cy="1458162"/>
          </a:xfrm>
          <a:prstGeom prst="rect">
            <a:avLst/>
          </a:prstGeom>
          <a:noFill/>
        </p:spPr>
      </p:pic>
      <p:pic>
        <p:nvPicPr>
          <p:cNvPr id="30727" name="Picture 7" descr="Brak dostępnego opisu zdjęcia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5373216"/>
            <a:ext cx="1656184" cy="1242139"/>
          </a:xfrm>
          <a:prstGeom prst="rect">
            <a:avLst/>
          </a:prstGeom>
          <a:noFill/>
        </p:spPr>
      </p:pic>
      <p:pic>
        <p:nvPicPr>
          <p:cNvPr id="30729" name="Picture 9" descr="Brak dostępnego opisu zdjęcia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5354714"/>
            <a:ext cx="1224136" cy="1314646"/>
          </a:xfrm>
          <a:prstGeom prst="rect">
            <a:avLst/>
          </a:prstGeom>
          <a:noFill/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5373216"/>
            <a:ext cx="125575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538</TotalTime>
  <Words>270</Words>
  <Application>Microsoft Office PowerPoint</Application>
  <PresentationFormat>Pokaz na ekranie (4:3)</PresentationFormat>
  <Paragraphs>83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Przesilenie</vt:lpstr>
      <vt:lpstr>Eko-Raport</vt:lpstr>
      <vt:lpstr>Szkolny koordynator projektu  „Eko-Szkoła” 2022</vt:lpstr>
      <vt:lpstr>Akcje ekologiczne </vt:lpstr>
      <vt:lpstr>Wydarzenie o tematyce ekologicznej  </vt:lpstr>
      <vt:lpstr>Szkolny konkurs z zakresu ekologii</vt:lpstr>
      <vt:lpstr>Gazetki z zakresu ochrony środowiska</vt:lpstr>
      <vt:lpstr>Lekcja w terenie i wycieczka przyrodnicza</vt:lpstr>
      <vt:lpstr>Zajęcia/warsztaty</vt:lpstr>
      <vt:lpstr>Szkolne wystawy ekologiczne </vt:lpstr>
      <vt:lpstr>Ulotki</vt:lpstr>
      <vt:lpstr>Doświadczenia i obserwacje przyrodnicze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 im. Józefa Piłsudskiego w Mełgwi </dc:title>
  <dc:creator>Krzysztof Zaloga</dc:creator>
  <cp:lastModifiedBy>Admin</cp:lastModifiedBy>
  <cp:revision>80</cp:revision>
  <dcterms:created xsi:type="dcterms:W3CDTF">2022-06-04T17:35:47Z</dcterms:created>
  <dcterms:modified xsi:type="dcterms:W3CDTF">2022-06-05T18:15:12Z</dcterms:modified>
</cp:coreProperties>
</file>